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Gowri013/Gowrisankari-M-au810021102013.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latin typeface="Arial"/>
                <a:ea typeface="Arial"/>
                <a:cs typeface="Arial"/>
                <a:sym typeface="Arial"/>
              </a:rPr>
              <a:t>Gowri</a:t>
            </a:r>
            <a:r>
              <a:rPr lang="en-IN" sz="2000" b="1" dirty="0">
                <a:solidFill>
                  <a:srgbClr val="2F5496"/>
                </a:solidFill>
                <a:latin typeface="Arial"/>
                <a:ea typeface="Arial"/>
                <a:cs typeface="Arial"/>
                <a:sym typeface="Arial"/>
              </a:rPr>
              <a:t> </a:t>
            </a:r>
            <a:r>
              <a:rPr lang="en-IN" sz="2000" b="1" dirty="0" err="1">
                <a:solidFill>
                  <a:srgbClr val="2F5496"/>
                </a:solidFill>
                <a:latin typeface="Arial"/>
                <a:ea typeface="Arial"/>
                <a:cs typeface="Arial"/>
                <a:sym typeface="Arial"/>
              </a:rPr>
              <a:t>Sankari</a:t>
            </a:r>
            <a:r>
              <a:rPr lang="en-IN" sz="2000" b="1" dirty="0">
                <a:solidFill>
                  <a:srgbClr val="2F5496"/>
                </a:solidFill>
                <a:latin typeface="Arial"/>
                <a:ea typeface="Arial"/>
                <a:cs typeface="Arial"/>
                <a:sym typeface="Arial"/>
              </a:rPr>
              <a:t> – au810021102013</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13FB3205-29BF-E264-5260-CE57445A9E11}"/>
              </a:ext>
            </a:extLst>
          </p:cNvPr>
          <p:cNvSpPr>
            <a:spLocks noGrp="1"/>
          </p:cNvSpPr>
          <p:nvPr>
            <p:ph type="subTitle" idx="1"/>
          </p:nvPr>
        </p:nvSpPr>
        <p:spPr/>
        <p:txBody>
          <a:bodyPr/>
          <a:lstStyle/>
          <a:p>
            <a:r>
              <a:rPr lang="en-US" dirty="0">
                <a:hlinkClick r:id="rId3"/>
              </a:rPr>
              <a:t>https://github.com/Gowri013/Gowrisankari-M-au810021102013.git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1000029558.mp4">
            <a:hlinkClick r:id="" action="ppaction://media"/>
            <a:extLst>
              <a:ext uri="{FF2B5EF4-FFF2-40B4-BE49-F238E27FC236}">
                <a16:creationId xmlns:a16="http://schemas.microsoft.com/office/drawing/2014/main" id="{E5F8F244-862F-19FD-C0FB-A07D51E4672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79030" y="1389472"/>
            <a:ext cx="9144000" cy="51034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5</cp:revision>
  <dcterms:modified xsi:type="dcterms:W3CDTF">2024-04-22T08:55:39Z</dcterms:modified>
</cp:coreProperties>
</file>